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4" r:id="rId2"/>
    <p:sldId id="333" r:id="rId3"/>
    <p:sldId id="332" r:id="rId4"/>
    <p:sldId id="334" r:id="rId5"/>
    <p:sldId id="335" r:id="rId6"/>
    <p:sldId id="337" r:id="rId7"/>
    <p:sldId id="341" r:id="rId8"/>
    <p:sldId id="342" r:id="rId9"/>
    <p:sldId id="343" r:id="rId10"/>
    <p:sldId id="344" r:id="rId11"/>
    <p:sldId id="348" r:id="rId12"/>
    <p:sldId id="345" r:id="rId13"/>
    <p:sldId id="346" r:id="rId14"/>
    <p:sldId id="347" r:id="rId15"/>
    <p:sldId id="338" r:id="rId16"/>
    <p:sldId id="339" r:id="rId17"/>
    <p:sldId id="330" r:id="rId18"/>
    <p:sldId id="336" r:id="rId19"/>
    <p:sldId id="326" r:id="rId20"/>
    <p:sldId id="327" r:id="rId21"/>
    <p:sldId id="329" r:id="rId22"/>
    <p:sldId id="328" r:id="rId23"/>
    <p:sldId id="331" r:id="rId2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CC0000"/>
    <a:srgbClr val="008000"/>
    <a:srgbClr val="00CC66"/>
    <a:srgbClr val="0000FF"/>
    <a:srgbClr val="CDD9F3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4660"/>
  </p:normalViewPr>
  <p:slideViewPr>
    <p:cSldViewPr>
      <p:cViewPr varScale="1">
        <p:scale>
          <a:sx n="76" d="100"/>
          <a:sy n="76" d="100"/>
        </p:scale>
        <p:origin x="-12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157CC96-CBA9-4464-A17A-78EEBFF24456}" type="datetimeFigureOut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4B3DDA3-BCCD-4E94-B540-DC8D39DEF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73B34D-5D1B-443D-9786-10F3C9F82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B2F7D-1F1A-4CFD-85B3-994AC5BB9CE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13DCD-A3FF-48E0-AF38-0E6CA2A46D62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4D16B-3632-420B-9AFB-9029EAEB9F1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9483F-3E82-4193-A11C-3286B4ADEBF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F1A92-ADB8-4B41-9039-6E0130183F77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B2AFD-7720-437A-91B5-A1B8266E4AA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0F3E1-487C-4BFF-8A5C-4E24ABAB08F8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1E4A5-BF95-4000-BBF0-D84D7937098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D5844-700E-4572-BA34-D6FC8E9E55F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524F6-AC83-4416-BE67-28DB2D01C2B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3FB85-E601-43F4-B82D-8E1877D0C5E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55A4C-8DBB-4AD6-B163-11228F672D0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3FE72-1845-4A8E-8449-F5C4178048C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936CA-3C5B-48E9-AE07-690862BF9B5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E4159-7BB9-4301-84E8-3B460C0EDF3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CSU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248400"/>
            <a:ext cx="3200400" cy="5381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Drought Management Advisory Council - Raleigh, NC - March 24, 2011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F089-F0AA-455C-9FF1-9877DE42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792163"/>
            <a:ext cx="1866900" cy="5303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792163"/>
            <a:ext cx="5448300" cy="5303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Drought Management Advisory Council - Raleigh, NC - March 24, 2011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6EC00-7B7B-4ED3-989C-F80CB45B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792163"/>
            <a:ext cx="7467600" cy="5303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" y="6613525"/>
            <a:ext cx="883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Drought Management Advisory Council - Raleigh, NC - March 24,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866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B098-B28C-419E-8FA6-F3FAB6B88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Drought Management Advisory Council - Raleigh, NC - March 24, 2011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D5D09-6C2E-47FA-AC02-D857C667A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Drought Management Advisory Council - Raleigh, NC - March 24, 2011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DE540-BE40-4E1E-8023-54D65BF5D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Drought Management Advisory Council - Raleigh, NC - March 24, 2011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3550-9EA4-45F9-8D2A-0235B04C0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Drought Management Advisory Council - Raleigh, NC - March 24, 2011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4C7A-8059-4493-B13F-CA8973704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Drought Management Advisory Council - Raleigh, NC - March 24, 2011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E60C-1D7C-41C9-92AF-AF740446C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Drought Management Advisory Council - Raleigh, NC - March 24, 2011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56704-2F32-4E28-89BF-65A55F082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Drought Management Advisory Council - Raleigh, NC - March 24, 2011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86E9-7B0A-4415-AE8D-EDB08267E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Drought Management Advisory Council - Raleigh, NC - March 24, 2011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36F3A-E736-487B-A5BD-1A2E7D20E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92163"/>
            <a:ext cx="7467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613525"/>
            <a:ext cx="883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r>
              <a:rPr lang="en-US"/>
              <a:t>Drought Management Advisory Council - Raleigh, NC - March 24, 2011</a:t>
            </a: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219200" y="1676400"/>
            <a:ext cx="7450138" cy="76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Verdana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6EAF2340-398A-4D06-B5AE-3E9FB96FD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 descr="NCSU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239000" y="73025"/>
            <a:ext cx="1828800" cy="3079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6629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Ryan Boyles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State Climatologist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North Carolina State University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/>
              <a:t>ryan_boyles@ncsu.edu</a:t>
            </a:r>
            <a:endParaRPr lang="en-US" sz="2000" dirty="0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647700" y="990600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</a:rPr>
              <a:t>Climate Review and Outlook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pic>
        <p:nvPicPr>
          <p:cNvPr id="4" name="Picture 7" descr="sco_color_largenavyba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905000"/>
            <a:ext cx="1981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0200" y="44196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+mn-lt"/>
              </a:rPr>
              <a:t>Mike </a:t>
            </a:r>
            <a:r>
              <a:rPr lang="en-US" sz="2000" kern="0" dirty="0" err="1">
                <a:solidFill>
                  <a:schemeClr val="bg1"/>
                </a:solidFill>
                <a:latin typeface="+mn-lt"/>
              </a:rPr>
              <a:t>Moneypenny</a:t>
            </a:r>
            <a:endParaRPr lang="en-US" sz="2000" kern="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+mn-lt"/>
              </a:rPr>
              <a:t>Hydrologist / Forecaster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+mn-lt"/>
              </a:rPr>
              <a:t>NOAA National Weather Service - Raleigh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+mn-lt"/>
              </a:rPr>
              <a:t>Michael.Moneypenny@noaa.gov</a:t>
            </a:r>
            <a:endParaRPr lang="en-US" sz="20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91000"/>
            <a:ext cx="1676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sun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923925"/>
            <a:ext cx="9144000" cy="7781925"/>
          </a:xfrm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d13_f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mon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923925"/>
            <a:ext cx="9144000" cy="7781925"/>
          </a:xfrm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tue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923925"/>
            <a:ext cx="9144000" cy="7781925"/>
          </a:xfrm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wed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923925"/>
            <a:ext cx="9144000" cy="7781925"/>
          </a:xfrm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NWS 6-10 Day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Drought Management Advisory Council - Raleigh, NC - March 24,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A66C78-5650-4F4F-96A3-D7A0C642BC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/>
          <a:srcRect t="41736"/>
          <a:stretch>
            <a:fillRect/>
          </a:stretch>
        </p:blipFill>
        <p:spPr bwMode="auto">
          <a:xfrm>
            <a:off x="0" y="1831975"/>
            <a:ext cx="91440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NWS 8-14 Day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Drought Management Advisory Council - Raleigh, NC - March 24,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CE89F-CB3B-4014-AC57-9C35D0F1D99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/>
          <a:srcRect t="40419"/>
          <a:stretch>
            <a:fillRect/>
          </a:stretch>
        </p:blipFill>
        <p:spPr bwMode="auto">
          <a:xfrm>
            <a:off x="0" y="1797050"/>
            <a:ext cx="91440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ENSO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El Nino event in winter 2009-2010</a:t>
            </a:r>
          </a:p>
          <a:p>
            <a:pPr lvl="1" eaLnBrk="1" hangingPunct="1">
              <a:defRPr/>
            </a:pPr>
            <a:r>
              <a:rPr lang="en-US" dirty="0" smtClean="0"/>
              <a:t>El Nino typically associated with wetter winters in NC (</a:t>
            </a:r>
            <a:r>
              <a:rPr lang="en-US" dirty="0" err="1" smtClean="0"/>
              <a:t>esp</a:t>
            </a:r>
            <a:r>
              <a:rPr lang="en-US" dirty="0" smtClean="0"/>
              <a:t> central, eastern NC)</a:t>
            </a:r>
          </a:p>
          <a:p>
            <a:pPr eaLnBrk="1" hangingPunct="1">
              <a:defRPr/>
            </a:pPr>
            <a:r>
              <a:rPr lang="en-US" dirty="0" smtClean="0"/>
              <a:t>La Nina event in winter 2010-2011</a:t>
            </a:r>
          </a:p>
          <a:p>
            <a:pPr lvl="1" eaLnBrk="1" hangingPunct="1">
              <a:defRPr/>
            </a:pPr>
            <a:r>
              <a:rPr lang="en-US" dirty="0" smtClean="0"/>
              <a:t>La Nina typically associated with drier winters in NC (</a:t>
            </a:r>
            <a:r>
              <a:rPr lang="en-US" dirty="0" err="1" smtClean="0"/>
              <a:t>esp</a:t>
            </a:r>
            <a:r>
              <a:rPr lang="en-US" dirty="0" smtClean="0"/>
              <a:t> central, eastern NC)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Drought Management Advisory Council - Raleigh, NC - March 24,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A30166-9906-4338-89B1-3E60935770D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Drought Management Advisory Council - Raleigh, NC - March 24,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4E257-7A50-4C1E-AAB5-49CB1751FC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1534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NWS </a:t>
            </a:r>
            <a:r>
              <a:rPr lang="en-US" dirty="0" err="1" smtClean="0"/>
              <a:t>Precip</a:t>
            </a:r>
            <a:r>
              <a:rPr lang="en-US" dirty="0" smtClean="0"/>
              <a:t> Outlook: AMJ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Drought Management Advisory Council - Raleigh, NC - March 24,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B49AC-2E81-4915-9992-3456DC6C83D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/>
          <a:srcRect t="40419"/>
          <a:stretch>
            <a:fillRect/>
          </a:stretch>
        </p:blipFill>
        <p:spPr bwMode="auto">
          <a:xfrm>
            <a:off x="0" y="1797050"/>
            <a:ext cx="91440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96425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6163"/>
            <a:ext cx="74676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October 2009 – March 2010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Drought Management Advisory Council - Raleigh, NC - March 24,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5DBDBD-4F90-4FA6-8D36-321D68600E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Drought Management Advisory Council - Raleigh, NC - March 24,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6B4CD-8D70-4B19-8917-351C0D939AB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/>
          <a:srcRect b="50125"/>
          <a:stretch>
            <a:fillRect/>
          </a:stretch>
        </p:blipFill>
        <p:spPr bwMode="auto">
          <a:xfrm>
            <a:off x="0" y="762000"/>
            <a:ext cx="9191625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Drought Management Advisory Council - Raleigh, NC - March 24,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65E39-9287-4714-AED2-FE49687493C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/>
          <a:srcRect t="49875"/>
          <a:stretch>
            <a:fillRect/>
          </a:stretch>
        </p:blipFill>
        <p:spPr bwMode="auto">
          <a:xfrm>
            <a:off x="0" y="733425"/>
            <a:ext cx="9144000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Drought Management Advisory Council - Raleigh, NC - March 24,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06717-C3F7-4666-B484-AF6A6AFDED1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/>
          <a:srcRect b="50125"/>
          <a:stretch>
            <a:fillRect/>
          </a:stretch>
        </p:blipFill>
        <p:spPr bwMode="auto">
          <a:xfrm>
            <a:off x="0" y="762000"/>
            <a:ext cx="9144000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Its been a dry winter, especially in central and eastern NC</a:t>
            </a:r>
          </a:p>
          <a:p>
            <a:pPr lvl="1" eaLnBrk="1" hangingPunct="1">
              <a:defRPr/>
            </a:pPr>
            <a:r>
              <a:rPr lang="en-US" dirty="0" smtClean="0"/>
              <a:t>Wetter recently in Mountains</a:t>
            </a:r>
          </a:p>
          <a:p>
            <a:pPr eaLnBrk="1" hangingPunct="1">
              <a:defRPr/>
            </a:pPr>
            <a:r>
              <a:rPr lang="en-US" dirty="0" smtClean="0"/>
              <a:t>La Nina fading</a:t>
            </a:r>
          </a:p>
          <a:p>
            <a:pPr eaLnBrk="1" hangingPunct="1">
              <a:defRPr/>
            </a:pPr>
            <a:r>
              <a:rPr lang="en-US" dirty="0" smtClean="0"/>
              <a:t>No guidance for summer (as usual)</a:t>
            </a:r>
          </a:p>
          <a:p>
            <a:pPr eaLnBrk="1" hangingPunct="1">
              <a:defRPr/>
            </a:pPr>
            <a:r>
              <a:rPr lang="en-US" dirty="0" smtClean="0"/>
              <a:t>Still too early to predict ENSO for next winter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Drought Management Advisory Council - Raleigh, NC - March 24,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37B8BD-BEF1-453A-977F-84DEAE0BCF3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Drought Management Advisory Council - Raleigh, NC - March 24,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07DAF6-4F16-4DB7-83B8-3C92B740FA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55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6126163"/>
            <a:ext cx="7467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October 2010 – yesterday</a:t>
            </a:r>
            <a:endParaRPr lang="en-US" sz="36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Drought Management Advisory Council - Raleigh, NC - March 24,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71C334-892A-46AA-A5E8-B2BC0B99B1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305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5638800"/>
            <a:ext cx="7467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Last 60 days</a:t>
            </a:r>
            <a:endParaRPr lang="en-US" sz="36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Drought Management Advisory Council - Raleigh, NC - March 24,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884CD6-4945-495C-8C83-F4AD972954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5562600"/>
            <a:ext cx="7467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Last 30 days</a:t>
            </a:r>
            <a:endParaRPr lang="en-US" sz="36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Short-term Outlook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Drought Management Advisory Council - Raleigh, NC - March 24,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5F309-758D-43C6-BBB6-C814DFE509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5608" name="Picture 8" descr="stp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1352550"/>
            <a:ext cx="6858000" cy="5505450"/>
          </a:xfrm>
          <a:effectLst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28600" y="2667000"/>
            <a:ext cx="1325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i="1">
                <a:solidFill>
                  <a:srgbClr val="FFFF99"/>
                </a:solidFill>
                <a:latin typeface="Arial Black" pitchFamily="34" charset="0"/>
              </a:rPr>
              <a:t>Last</a:t>
            </a:r>
          </a:p>
          <a:p>
            <a:pPr algn="ctr"/>
            <a:r>
              <a:rPr lang="en-US" sz="2000" b="1" i="1">
                <a:solidFill>
                  <a:srgbClr val="FFFF99"/>
                </a:solidFill>
                <a:latin typeface="Arial Black" pitchFamily="34" charset="0"/>
              </a:rPr>
              <a:t> Night</a:t>
            </a:r>
            <a:r>
              <a:rPr lang="en-US" sz="2000" b="1" i="1">
                <a:solidFill>
                  <a:srgbClr val="FFFF99"/>
                </a:solidFill>
                <a:latin typeface="Arial"/>
              </a:rPr>
              <a:t>’</a:t>
            </a:r>
            <a:r>
              <a:rPr lang="en-US" sz="2000" b="1" i="1">
                <a:solidFill>
                  <a:srgbClr val="FFFF99"/>
                </a:solidFill>
                <a:latin typeface="Arial Black" pitchFamily="34" charset="0"/>
              </a:rPr>
              <a:t>s</a:t>
            </a:r>
          </a:p>
          <a:p>
            <a:pPr algn="ctr"/>
            <a:r>
              <a:rPr lang="en-US" sz="2000" b="1" i="1">
                <a:solidFill>
                  <a:srgbClr val="FFFF99"/>
                </a:solidFill>
                <a:latin typeface="Arial Black" pitchFamily="34" charset="0"/>
              </a:rPr>
              <a:t> Rainfall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today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923925"/>
            <a:ext cx="9144000" cy="7781925"/>
          </a:xfrm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fri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923925"/>
            <a:ext cx="9144000" cy="7781925"/>
          </a:xfrm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sat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923925"/>
            <a:ext cx="9144000" cy="7781925"/>
          </a:xfrm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5699</TotalTime>
  <Words>282</Words>
  <Application>Microsoft Office PowerPoint</Application>
  <PresentationFormat>On-screen Show (4:3)</PresentationFormat>
  <Paragraphs>74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ＭＳ Ｐゴシック</vt:lpstr>
      <vt:lpstr>Verdana</vt:lpstr>
      <vt:lpstr>Arial Black</vt:lpstr>
      <vt:lpstr>Default Design</vt:lpstr>
      <vt:lpstr>Default Design</vt:lpstr>
      <vt:lpstr>Slide 1</vt:lpstr>
      <vt:lpstr>October 2009 – March 2010</vt:lpstr>
      <vt:lpstr>Slide 3</vt:lpstr>
      <vt:lpstr>Slide 4</vt:lpstr>
      <vt:lpstr>Slide 5</vt:lpstr>
      <vt:lpstr>Short-term Outlook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NWS 6-10 Day Outlook</vt:lpstr>
      <vt:lpstr>NWS 8-14 Day Outlook</vt:lpstr>
      <vt:lpstr>ENSO Outlook</vt:lpstr>
      <vt:lpstr>Slide 18</vt:lpstr>
      <vt:lpstr>NWS Precip Outlook: AMJ</vt:lpstr>
      <vt:lpstr>Slide 20</vt:lpstr>
      <vt:lpstr>Slide 21</vt:lpstr>
      <vt:lpstr>Slide 22</vt:lpstr>
      <vt:lpstr>Summary</vt:lpstr>
    </vt:vector>
  </TitlesOfParts>
  <Company>NCSU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Brooks</dc:creator>
  <cp:lastModifiedBy>mmoneypenny</cp:lastModifiedBy>
  <cp:revision>355</cp:revision>
  <dcterms:created xsi:type="dcterms:W3CDTF">2009-11-30T19:30:43Z</dcterms:created>
  <dcterms:modified xsi:type="dcterms:W3CDTF">2011-03-24T12:09:04Z</dcterms:modified>
</cp:coreProperties>
</file>